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40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3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3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4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4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84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3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4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32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84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32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2.png"/><Relationship Id="rId11" Type="http://schemas.openxmlformats.org/officeDocument/2006/relationships/image" Target="../media/image170.png"/><Relationship Id="rId5" Type="http://schemas.openxmlformats.org/officeDocument/2006/relationships/image" Target="../media/image160.png"/><Relationship Id="rId10" Type="http://schemas.openxmlformats.org/officeDocument/2006/relationships/image" Target="../media/image169.png"/><Relationship Id="rId4" Type="http://schemas.openxmlformats.org/officeDocument/2006/relationships/image" Target="../media/image16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9413" y="2797128"/>
            <a:ext cx="6018280" cy="2786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2852" y="8132825"/>
            <a:ext cx="3571914" cy="586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51708" y="8748069"/>
            <a:ext cx="3007519" cy="6072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040" y="5992173"/>
            <a:ext cx="6364032" cy="70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753" y="673445"/>
            <a:ext cx="4624490" cy="6088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680911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7483560" cy="163007"/>
            <a:chOff x="1008267" y="1862681"/>
            <a:chExt cx="7483560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7483560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9985" y="2939881"/>
            <a:ext cx="3494931" cy="6171429"/>
            <a:chOff x="4959985" y="2939881"/>
            <a:chExt cx="349493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9985" y="2939881"/>
              <a:ext cx="349493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8730" y="3658104"/>
            <a:ext cx="5427563" cy="4734983"/>
            <a:chOff x="9158730" y="3658104"/>
            <a:chExt cx="5427563" cy="47349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8730" y="3658104"/>
              <a:ext cx="5427563" cy="47349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8813978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199977" cy="163007"/>
            <a:chOff x="1008267" y="1862681"/>
            <a:chExt cx="8199977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199977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08255" y="3088889"/>
            <a:ext cx="5178571" cy="6171429"/>
            <a:chOff x="5108255" y="3088889"/>
            <a:chExt cx="517857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8255" y="3088889"/>
              <a:ext cx="517857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6827" y="3859670"/>
            <a:ext cx="6171429" cy="4471137"/>
            <a:chOff x="10286827" y="3859670"/>
            <a:chExt cx="6171429" cy="44711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827" y="3859670"/>
              <a:ext cx="6171429" cy="44711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827454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6596566" cy="163007"/>
            <a:chOff x="1008267" y="1862681"/>
            <a:chExt cx="6596566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6596566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4962" y="2702624"/>
            <a:ext cx="5363650" cy="6171429"/>
            <a:chOff x="4004962" y="2702624"/>
            <a:chExt cx="536365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4962" y="2702624"/>
              <a:ext cx="536365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1778" y="3278947"/>
            <a:ext cx="5909775" cy="4673546"/>
            <a:chOff x="9831778" y="3278947"/>
            <a:chExt cx="5909775" cy="46735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1778" y="3278947"/>
              <a:ext cx="5909775" cy="46735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6348521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12839636" cy="163007"/>
            <a:chOff x="1008267" y="1862681"/>
            <a:chExt cx="12839636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2839636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7778" y="2870888"/>
            <a:ext cx="8044728" cy="5770600"/>
            <a:chOff x="2177778" y="2870888"/>
            <a:chExt cx="8044728" cy="57706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778" y="2870888"/>
              <a:ext cx="8044728" cy="5770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6157" y="3504333"/>
            <a:ext cx="5275374" cy="4503710"/>
            <a:chOff x="11016157" y="3504333"/>
            <a:chExt cx="5275374" cy="4503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6157" y="3504333"/>
              <a:ext cx="5275374" cy="4503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817930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6596566" cy="163007"/>
            <a:chOff x="1008267" y="1862681"/>
            <a:chExt cx="6596566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6596566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3621" y="2707682"/>
            <a:ext cx="5096749" cy="6171429"/>
            <a:chOff x="3473621" y="2707682"/>
            <a:chExt cx="509674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3621" y="2707682"/>
              <a:ext cx="509674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9977" y="3336927"/>
            <a:ext cx="6171429" cy="4976430"/>
            <a:chOff x="9549977" y="3336927"/>
            <a:chExt cx="6171429" cy="4976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9977" y="3336927"/>
              <a:ext cx="6171429" cy="49764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042" y="3623451"/>
            <a:ext cx="4712566" cy="15855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618664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8267" y="4524868"/>
            <a:ext cx="6171429" cy="3085714"/>
            <a:chOff x="1008267" y="4524868"/>
            <a:chExt cx="6171429" cy="30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93527" y="3065932"/>
              <a:ext cx="12342857" cy="61714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267" y="4524868"/>
              <a:ext cx="6171429" cy="30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268" y="8052701"/>
            <a:ext cx="6389987" cy="5307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2595" y="2624116"/>
            <a:ext cx="4304262" cy="586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04630" y="4683599"/>
            <a:ext cx="10473470" cy="3155133"/>
            <a:chOff x="7304630" y="4683599"/>
            <a:chExt cx="10473470" cy="3155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3703" y="3191840"/>
              <a:ext cx="20946940" cy="631026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4630" y="4683599"/>
              <a:ext cx="10473470" cy="31551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8944" y="3142220"/>
            <a:ext cx="7418930" cy="530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60584" y="4131752"/>
            <a:ext cx="10761560" cy="393116"/>
            <a:chOff x="7160584" y="4131752"/>
            <a:chExt cx="10761560" cy="393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0496" y="3945885"/>
              <a:ext cx="21523121" cy="7862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84" y="4131752"/>
              <a:ext cx="10761560" cy="3931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327664" cy="14105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592" y="2650792"/>
            <a:ext cx="3474586" cy="575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3066" y="3709333"/>
            <a:ext cx="5458014" cy="3192988"/>
            <a:chOff x="1203066" y="3709333"/>
            <a:chExt cx="5458014" cy="31929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7001" y="2251780"/>
              <a:ext cx="10916027" cy="63859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066" y="3709333"/>
              <a:ext cx="5458014" cy="3192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1397" y="3528249"/>
            <a:ext cx="10516066" cy="4452276"/>
            <a:chOff x="7121397" y="3528249"/>
            <a:chExt cx="10516066" cy="44522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7101" y="1495849"/>
              <a:ext cx="21032132" cy="890455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1397" y="3528249"/>
              <a:ext cx="10516066" cy="44522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7696" y="8162753"/>
            <a:ext cx="7961244" cy="748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9752159" cy="14105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8052" y="3186033"/>
            <a:ext cx="4576814" cy="6518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89518" y="4001907"/>
            <a:ext cx="5569187" cy="748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2838" y="2428258"/>
            <a:ext cx="8344268" cy="7020178"/>
            <a:chOff x="1592838" y="2428258"/>
            <a:chExt cx="8344268" cy="7020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73818" y="-776353"/>
              <a:ext cx="16688536" cy="1404035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838" y="2428258"/>
              <a:ext cx="8344268" cy="70201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8217445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220" y="2360633"/>
            <a:ext cx="3775519" cy="575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8095" y="3293871"/>
            <a:ext cx="8474484" cy="4964234"/>
            <a:chOff x="9238095" y="3293871"/>
            <a:chExt cx="8474484" cy="49642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6868" y="1027769"/>
              <a:ext cx="16948967" cy="992846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8095" y="3293871"/>
              <a:ext cx="8474484" cy="4964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9063" y="3825835"/>
            <a:ext cx="8773795" cy="4090782"/>
            <a:chOff x="369063" y="3825835"/>
            <a:chExt cx="8773795" cy="4090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839827" y="1958452"/>
              <a:ext cx="17547589" cy="81815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063" y="3825835"/>
              <a:ext cx="8773795" cy="40907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574343" cy="10352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2024" y="2744767"/>
            <a:ext cx="2223423" cy="571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2024" y="3583161"/>
            <a:ext cx="1556785" cy="7108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2024" y="4421554"/>
            <a:ext cx="1962833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024" y="5259947"/>
            <a:ext cx="1241404" cy="710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2024" y="6098341"/>
            <a:ext cx="2296595" cy="580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221" y="5558442"/>
            <a:ext cx="5321020" cy="175853"/>
            <a:chOff x="4532221" y="5558442"/>
            <a:chExt cx="5321020" cy="175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532221" y="5558442"/>
              <a:ext cx="5321020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62020" y="6936734"/>
            <a:ext cx="1898768" cy="571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2791" y="5598125"/>
            <a:ext cx="5400385" cy="175853"/>
            <a:chOff x="8392791" y="5598125"/>
            <a:chExt cx="5400385" cy="1758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392791" y="5598125"/>
              <a:ext cx="5400385" cy="1758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2024" y="7785620"/>
            <a:ext cx="1947949" cy="7130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10909340" cy="1401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3335" y="3528091"/>
            <a:ext cx="7676681" cy="662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3715" y="4255877"/>
            <a:ext cx="4593196" cy="53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5723" y="2314026"/>
            <a:ext cx="7176026" cy="7388378"/>
            <a:chOff x="1545723" y="2314026"/>
            <a:chExt cx="7176026" cy="7388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30031" y="-1067904"/>
              <a:ext cx="14352053" cy="147767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5723" y="2314026"/>
              <a:ext cx="7176026" cy="7388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2541" y="6008215"/>
            <a:ext cx="7779666" cy="2219663"/>
            <a:chOff x="9542541" y="6008215"/>
            <a:chExt cx="7779666" cy="22196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2541" y="6008215"/>
              <a:ext cx="7779666" cy="22196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10527245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7043" y="2405862"/>
            <a:ext cx="7691186" cy="575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6718" y="992558"/>
            <a:ext cx="3525862" cy="8045800"/>
            <a:chOff x="13396718" y="992558"/>
            <a:chExt cx="3525862" cy="804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7212" y="-2876916"/>
              <a:ext cx="7051725" cy="1609160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6718" y="992558"/>
              <a:ext cx="3525862" cy="804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777" y="3401613"/>
            <a:ext cx="11623437" cy="5724543"/>
            <a:chOff x="1238777" y="3401613"/>
            <a:chExt cx="11623437" cy="5724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323842" y="788441"/>
              <a:ext cx="23246875" cy="114490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777" y="3401613"/>
              <a:ext cx="11623437" cy="5724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10527245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42374" y="2557519"/>
            <a:ext cx="7626993" cy="6470973"/>
            <a:chOff x="5442374" y="2557519"/>
            <a:chExt cx="7626993" cy="64709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0457" y="-396389"/>
              <a:ext cx="15253986" cy="129419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2374" y="2557519"/>
              <a:ext cx="7626993" cy="64709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7959959" cy="1315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2973" y="3519712"/>
            <a:ext cx="5390747" cy="6353688"/>
            <a:chOff x="1372973" y="3519712"/>
            <a:chExt cx="5390747" cy="63536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87826" y="577442"/>
              <a:ext cx="10781494" cy="1270737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2973" y="3519712"/>
              <a:ext cx="5390747" cy="6353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4335" y="3671531"/>
            <a:ext cx="10412238" cy="5619799"/>
            <a:chOff x="7164335" y="3671531"/>
            <a:chExt cx="10412238" cy="56197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2758" y="1106173"/>
              <a:ext cx="20824476" cy="1123959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4335" y="3671531"/>
              <a:ext cx="10412238" cy="56197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7039" y="2379182"/>
            <a:ext cx="7842948" cy="596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959" y="2937925"/>
            <a:ext cx="5017968" cy="530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6677092" cy="1229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9239" y="2970525"/>
            <a:ext cx="6262100" cy="596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0361" y="2307907"/>
            <a:ext cx="7985095" cy="7204020"/>
            <a:chOff x="1280361" y="2307907"/>
            <a:chExt cx="7985095" cy="72040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8709" y="-980625"/>
              <a:ext cx="15970190" cy="1440804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361" y="2307907"/>
              <a:ext cx="7985095" cy="72040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6572" y="3753096"/>
            <a:ext cx="7355206" cy="20949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9331635" cy="1401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3335" y="3528087"/>
            <a:ext cx="8321195" cy="662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8298" y="2453613"/>
            <a:ext cx="6741385" cy="7153552"/>
            <a:chOff x="1798298" y="2453613"/>
            <a:chExt cx="6741385" cy="71535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79048" y="-829816"/>
              <a:ext cx="13482769" cy="143071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298" y="2453613"/>
              <a:ext cx="6741385" cy="71535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6953" y="4170001"/>
            <a:ext cx="4665749" cy="4380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4223" y="5396825"/>
            <a:ext cx="8466686" cy="2195700"/>
            <a:chOff x="9004223" y="5396825"/>
            <a:chExt cx="8466686" cy="21957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6424" y="4394520"/>
              <a:ext cx="16933372" cy="439139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4223" y="5396825"/>
              <a:ext cx="8466686" cy="21957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8702397" cy="1401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9581641" cy="163007"/>
            <a:chOff x="974152" y="1862681"/>
            <a:chExt cx="958164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958164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8763" y="2298693"/>
            <a:ext cx="10544367" cy="596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606" y="3264531"/>
            <a:ext cx="2450409" cy="2885294"/>
            <a:chOff x="819606" y="3264531"/>
            <a:chExt cx="2450409" cy="28852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970" y="1928512"/>
              <a:ext cx="4900818" cy="577058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606" y="3264531"/>
              <a:ext cx="2450409" cy="2885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5527" y="3141155"/>
            <a:ext cx="7790061" cy="6561249"/>
            <a:chOff x="3625527" y="3141155"/>
            <a:chExt cx="7790061" cy="65612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4" y="146038"/>
              <a:ext cx="15580123" cy="131224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5527" y="3141155"/>
              <a:ext cx="7790061" cy="65612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30832" y="4623812"/>
            <a:ext cx="5584539" cy="26687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0342" y="3671430"/>
            <a:ext cx="5441082" cy="9086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368" y="3623451"/>
            <a:ext cx="6290004" cy="1614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4920140" cy="1248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4152" y="1862681"/>
            <a:ext cx="8507014" cy="163007"/>
            <a:chOff x="974152" y="1862681"/>
            <a:chExt cx="8507014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4152" y="1862681"/>
              <a:ext cx="8507014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3325" y="2357294"/>
            <a:ext cx="11339064" cy="6853047"/>
            <a:chOff x="3473325" y="2357294"/>
            <a:chExt cx="11339064" cy="68530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98001" y="-771024"/>
              <a:ext cx="22678128" cy="1370609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3325" y="2357294"/>
              <a:ext cx="11339064" cy="68530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366" y="3623451"/>
            <a:ext cx="5794585" cy="1593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045" y="3623449"/>
            <a:ext cx="6047138" cy="1595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4054330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3867355" cy="163007"/>
            <a:chOff x="1008267" y="1862681"/>
            <a:chExt cx="386735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386735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3982" y="2925187"/>
            <a:ext cx="7810466" cy="5452589"/>
            <a:chOff x="4413982" y="2925187"/>
            <a:chExt cx="7810466" cy="54525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3982" y="2925187"/>
              <a:ext cx="7810466" cy="54525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366" y="3623451"/>
            <a:ext cx="5900870" cy="1593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5"/>
            <a:ext cx="4287873" cy="1239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3867355" cy="163007"/>
            <a:chOff x="1008267" y="1862681"/>
            <a:chExt cx="386735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386735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4636" y="2803171"/>
            <a:ext cx="11136443" cy="5923407"/>
            <a:chOff x="3574636" y="2803171"/>
            <a:chExt cx="11136443" cy="5923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4636" y="2803171"/>
              <a:ext cx="11136443" cy="5923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5"/>
            <a:ext cx="5709302" cy="1248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3867355" cy="163007"/>
            <a:chOff x="1008267" y="1862681"/>
            <a:chExt cx="386735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386735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7052" y="3254875"/>
            <a:ext cx="2139916" cy="4633107"/>
            <a:chOff x="4087052" y="3254875"/>
            <a:chExt cx="2139916" cy="46331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931" y="1008159"/>
              <a:ext cx="4279832" cy="92662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7052" y="3254875"/>
              <a:ext cx="2139916" cy="4633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3032" y="3254875"/>
            <a:ext cx="2139916" cy="4633107"/>
            <a:chOff x="6793032" y="3254875"/>
            <a:chExt cx="2139916" cy="4633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2912" y="1008159"/>
              <a:ext cx="4279832" cy="92662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3032" y="3254875"/>
              <a:ext cx="2139916" cy="4633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9007" y="3254875"/>
            <a:ext cx="2139916" cy="4633107"/>
            <a:chOff x="9329007" y="3254875"/>
            <a:chExt cx="2139916" cy="46331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8887" y="1008159"/>
              <a:ext cx="4279832" cy="92662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9007" y="3254875"/>
              <a:ext cx="2139916" cy="4633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0192" y="3254875"/>
            <a:ext cx="2139916" cy="4633107"/>
            <a:chOff x="11970192" y="3254875"/>
            <a:chExt cx="2139916" cy="4633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0072" y="1008159"/>
              <a:ext cx="4279832" cy="92662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0192" y="3254875"/>
              <a:ext cx="2139916" cy="4633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58233" y="3254875"/>
            <a:ext cx="2139916" cy="4633107"/>
            <a:chOff x="14758233" y="3254875"/>
            <a:chExt cx="2139916" cy="4633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8112" y="1008159"/>
              <a:ext cx="4279832" cy="926621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8233" y="3254875"/>
              <a:ext cx="2139916" cy="4633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3354" y="3254875"/>
            <a:ext cx="2139916" cy="4633107"/>
            <a:chOff x="1543354" y="3254875"/>
            <a:chExt cx="2139916" cy="46331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34" y="1008159"/>
              <a:ext cx="4279832" cy="92662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3354" y="3254875"/>
              <a:ext cx="2139916" cy="4633107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B19E117-B258-44F5-3BBC-515CF2BA9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6"/>
    </mc:Choice>
    <mc:Fallback>
      <p:transition spd="slow" advTm="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47843" cy="1595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699122" cy="1239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4447312" cy="163007"/>
            <a:chOff x="1008267" y="1862681"/>
            <a:chExt cx="4447312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4447312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506" y="3699858"/>
            <a:ext cx="12723387" cy="881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365" y="2979713"/>
            <a:ext cx="1613433" cy="6190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9365" y="5973573"/>
            <a:ext cx="1613433" cy="6190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0430" y="6671925"/>
            <a:ext cx="12064263" cy="5332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493" y="511549"/>
            <a:ext cx="3449712" cy="124124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192" y="1742477"/>
            <a:ext cx="2688452" cy="4952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3974" y="6235764"/>
            <a:ext cx="1664610" cy="15409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23101" y="6773254"/>
            <a:ext cx="1533643" cy="6614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2173" y="6692935"/>
            <a:ext cx="1824328" cy="10049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29568" y="6537474"/>
            <a:ext cx="1616862" cy="11525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1377" y="6719387"/>
            <a:ext cx="1672643" cy="11525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39011" y="2660182"/>
            <a:ext cx="3834452" cy="13261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0902" y="4689020"/>
            <a:ext cx="2380025" cy="61137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77429" y="4537563"/>
            <a:ext cx="1991378" cy="6113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2616" y="2371460"/>
            <a:ext cx="2793090" cy="163007"/>
            <a:chOff x="922616" y="2371460"/>
            <a:chExt cx="2793090" cy="1630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22616" y="2371460"/>
              <a:ext cx="2793090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3016583" cy="1942493"/>
            <a:chOff x="4195926" y="4077062"/>
            <a:chExt cx="3016583" cy="19424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4195926" y="4077062"/>
              <a:ext cx="3016583" cy="19424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64804" y="4541601"/>
            <a:ext cx="2383340" cy="5771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58572" y="4300658"/>
            <a:ext cx="2176959" cy="8703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554" y="-1028755"/>
            <a:ext cx="12426044" cy="12828687"/>
            <a:chOff x="7419554" y="-1028755"/>
            <a:chExt cx="12426044" cy="12828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19554" y="-1028755"/>
              <a:ext cx="12426044" cy="128286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1682" y="4397685"/>
            <a:ext cx="3229055" cy="1239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5209" y="3565475"/>
            <a:ext cx="9513709" cy="5970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5209" y="5575227"/>
            <a:ext cx="6968575" cy="5970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4765" y="4727695"/>
            <a:ext cx="8416201" cy="140844"/>
            <a:chOff x="8044765" y="4727695"/>
            <a:chExt cx="8416201" cy="1408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4765" y="4727695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4765" y="6986725"/>
            <a:ext cx="8416201" cy="140844"/>
            <a:chOff x="8044765" y="6986725"/>
            <a:chExt cx="8416201" cy="1408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4765" y="6986725"/>
              <a:ext cx="8416201" cy="140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042" y="3623451"/>
            <a:ext cx="5146604" cy="1614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3296665" cy="12507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4447312" cy="163007"/>
            <a:chOff x="1008267" y="1862681"/>
            <a:chExt cx="4447312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4447312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445" y="3483429"/>
            <a:ext cx="15582824" cy="4051534"/>
            <a:chOff x="1351445" y="3483429"/>
            <a:chExt cx="15582824" cy="4051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445" y="3483429"/>
              <a:ext cx="15582824" cy="4051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08477" y="9666382"/>
            <a:ext cx="5017743" cy="447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042" y="3623451"/>
            <a:ext cx="5658557" cy="1595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1467095"/>
            <a:ext cx="5416968" cy="4735422"/>
            <a:chOff x="15285954" y="-1467095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1467095"/>
              <a:ext cx="5416968" cy="473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사용자 지정</PresentationFormat>
  <Paragraphs>0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지원 서</cp:lastModifiedBy>
  <cp:revision>2</cp:revision>
  <dcterms:created xsi:type="dcterms:W3CDTF">2023-06-09T16:35:27Z</dcterms:created>
  <dcterms:modified xsi:type="dcterms:W3CDTF">2023-06-09T10:13:00Z</dcterms:modified>
</cp:coreProperties>
</file>